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64" r:id="rId5"/>
    <p:sldId id="320" r:id="rId6"/>
    <p:sldId id="321" r:id="rId7"/>
    <p:sldId id="322" r:id="rId8"/>
    <p:sldId id="323" r:id="rId9"/>
    <p:sldId id="324" r:id="rId10"/>
    <p:sldId id="326" r:id="rId11"/>
    <p:sldId id="327" r:id="rId12"/>
    <p:sldId id="325" r:id="rId13"/>
    <p:sldId id="260" r:id="rId14"/>
    <p:sldId id="262" r:id="rId15"/>
    <p:sldId id="265" r:id="rId16"/>
    <p:sldId id="263" r:id="rId17"/>
    <p:sldId id="266" r:id="rId18"/>
    <p:sldId id="270" r:id="rId19"/>
    <p:sldId id="271" r:id="rId20"/>
    <p:sldId id="261" r:id="rId21"/>
    <p:sldId id="272" r:id="rId22"/>
    <p:sldId id="273" r:id="rId23"/>
    <p:sldId id="274" r:id="rId24"/>
    <p:sldId id="275" r:id="rId25"/>
    <p:sldId id="276" r:id="rId26"/>
    <p:sldId id="277" r:id="rId27"/>
    <p:sldId id="280" r:id="rId28"/>
    <p:sldId id="281" r:id="rId29"/>
    <p:sldId id="282" r:id="rId30"/>
    <p:sldId id="284" r:id="rId31"/>
    <p:sldId id="283" r:id="rId32"/>
    <p:sldId id="285" r:id="rId33"/>
    <p:sldId id="286" r:id="rId34"/>
    <p:sldId id="287" r:id="rId35"/>
    <p:sldId id="288" r:id="rId36"/>
    <p:sldId id="289" r:id="rId37"/>
    <p:sldId id="291" r:id="rId38"/>
    <p:sldId id="319" r:id="rId39"/>
    <p:sldId id="329" r:id="rId40"/>
    <p:sldId id="330" r:id="rId41"/>
    <p:sldId id="290" r:id="rId42"/>
    <p:sldId id="292" r:id="rId43"/>
    <p:sldId id="293" r:id="rId44"/>
    <p:sldId id="294" r:id="rId45"/>
    <p:sldId id="296" r:id="rId46"/>
    <p:sldId id="295" r:id="rId47"/>
    <p:sldId id="297" r:id="rId48"/>
    <p:sldId id="331" r:id="rId49"/>
    <p:sldId id="298" r:id="rId50"/>
    <p:sldId id="299" r:id="rId51"/>
    <p:sldId id="300" r:id="rId52"/>
    <p:sldId id="301" r:id="rId53"/>
    <p:sldId id="332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34" r:id="rId66"/>
    <p:sldId id="313" r:id="rId67"/>
    <p:sldId id="314" r:id="rId68"/>
    <p:sldId id="315" r:id="rId69"/>
    <p:sldId id="316" r:id="rId70"/>
    <p:sldId id="317" r:id="rId71"/>
    <p:sldId id="31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77203" autoAdjust="0"/>
  </p:normalViewPr>
  <p:slideViewPr>
    <p:cSldViewPr snapToGrid="0">
      <p:cViewPr>
        <p:scale>
          <a:sx n="60" d="100"/>
          <a:sy n="60" d="100"/>
        </p:scale>
        <p:origin x="744" y="8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3324B-C171-4BDB-8BF0-FA59C279CA7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874885-24D5-47E3-A3D5-228753B3233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Red</a:t>
          </a:r>
          <a:endParaRPr lang="en-US" dirty="0"/>
        </a:p>
      </dgm:t>
    </dgm:pt>
    <dgm:pt modelId="{BF11158B-9C35-437B-B632-4B472B51436D}" type="parTrans" cxnId="{3E3F7BE9-9B1E-4F9C-BDB5-531169A9507C}">
      <dgm:prSet/>
      <dgm:spPr/>
      <dgm:t>
        <a:bodyPr/>
        <a:lstStyle/>
        <a:p>
          <a:endParaRPr lang="en-US"/>
        </a:p>
      </dgm:t>
    </dgm:pt>
    <dgm:pt modelId="{AE648B8E-E062-4655-BEFC-4FFEFFF20950}" type="sibTrans" cxnId="{3E3F7BE9-9B1E-4F9C-BDB5-531169A9507C}">
      <dgm:prSet/>
      <dgm:spPr/>
      <dgm:t>
        <a:bodyPr/>
        <a:lstStyle/>
        <a:p>
          <a:endParaRPr lang="en-US"/>
        </a:p>
      </dgm:t>
    </dgm:pt>
    <dgm:pt modelId="{A438D2BD-3A22-42F8-858C-A8FEA0223AB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Green</a:t>
          </a:r>
          <a:endParaRPr lang="en-US" dirty="0"/>
        </a:p>
      </dgm:t>
    </dgm:pt>
    <dgm:pt modelId="{0A3257BD-5C1F-4CC5-851C-0165F8D6D2B4}" type="parTrans" cxnId="{4118FBBA-3626-4BD1-A8F8-BE8C62BA60D6}">
      <dgm:prSet/>
      <dgm:spPr/>
      <dgm:t>
        <a:bodyPr/>
        <a:lstStyle/>
        <a:p>
          <a:endParaRPr lang="en-US"/>
        </a:p>
      </dgm:t>
    </dgm:pt>
    <dgm:pt modelId="{0D9745E6-2F75-4DE8-8B68-85815B8C8D5A}" type="sibTrans" cxnId="{4118FBBA-3626-4BD1-A8F8-BE8C62BA60D6}">
      <dgm:prSet/>
      <dgm:spPr/>
      <dgm:t>
        <a:bodyPr/>
        <a:lstStyle/>
        <a:p>
          <a:endParaRPr lang="en-US"/>
        </a:p>
      </dgm:t>
    </dgm:pt>
    <dgm:pt modelId="{1258FC64-0538-43C9-91DC-64A01831873A}">
      <dgm:prSet phldrT="[Text]"/>
      <dgm:spPr/>
      <dgm:t>
        <a:bodyPr/>
        <a:lstStyle/>
        <a:p>
          <a:r>
            <a:rPr lang="en-US" dirty="0" smtClean="0"/>
            <a:t>Refactor </a:t>
          </a:r>
          <a:endParaRPr lang="en-US" dirty="0"/>
        </a:p>
      </dgm:t>
    </dgm:pt>
    <dgm:pt modelId="{13646615-6788-40AB-939B-38DA3E7E7EDD}" type="parTrans" cxnId="{5A5D15BA-32A0-4D31-85B2-384C8A8BA462}">
      <dgm:prSet/>
      <dgm:spPr/>
      <dgm:t>
        <a:bodyPr/>
        <a:lstStyle/>
        <a:p>
          <a:endParaRPr lang="en-US"/>
        </a:p>
      </dgm:t>
    </dgm:pt>
    <dgm:pt modelId="{78ACCBC5-913A-4479-89F5-04552DA437C3}" type="sibTrans" cxnId="{5A5D15BA-32A0-4D31-85B2-384C8A8BA462}">
      <dgm:prSet/>
      <dgm:spPr/>
      <dgm:t>
        <a:bodyPr/>
        <a:lstStyle/>
        <a:p>
          <a:endParaRPr lang="en-US"/>
        </a:p>
      </dgm:t>
    </dgm:pt>
    <dgm:pt modelId="{C539EF35-26C7-494E-9759-6B4D7DE45466}" type="pres">
      <dgm:prSet presAssocID="{69E3324B-C171-4BDB-8BF0-FA59C279CA7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00B6EA-BB46-4B60-B518-D0241B77CD86}" type="pres">
      <dgm:prSet presAssocID="{D9874885-24D5-47E3-A3D5-228753B3233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74DC2-5BCE-484E-8DBD-1038F5CF2F16}" type="pres">
      <dgm:prSet presAssocID="{AE648B8E-E062-4655-BEFC-4FFEFFF2095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D60228FB-550D-4CFA-A2FC-5EDA9C5D0149}" type="pres">
      <dgm:prSet presAssocID="{AE648B8E-E062-4655-BEFC-4FFEFFF20950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E0170FF-24C3-44F7-A3A2-66A26E9534E2}" type="pres">
      <dgm:prSet presAssocID="{A438D2BD-3A22-42F8-858C-A8FEA0223AB9}" presName="node" presStyleLbl="node1" presStyleIdx="1" presStyleCnt="3" custRadScaleRad="101182" custRadScaleInc="18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EBAFA7-E95C-44E5-B176-7E81AF704FF8}" type="pres">
      <dgm:prSet presAssocID="{0D9745E6-2F75-4DE8-8B68-85815B8C8D5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54D15BB-4692-4E5E-B286-52A4E7AACEC7}" type="pres">
      <dgm:prSet presAssocID="{0D9745E6-2F75-4DE8-8B68-85815B8C8D5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EF774D1C-C2DB-42A3-ABD5-486A5ADCCABA}" type="pres">
      <dgm:prSet presAssocID="{1258FC64-0538-43C9-91DC-64A01831873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F0F44B-9720-4741-945F-FDD5EB7AC203}" type="pres">
      <dgm:prSet presAssocID="{78ACCBC5-913A-4479-89F5-04552DA437C3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802D05F-C656-4F8A-A151-69F25AC7CCFD}" type="pres">
      <dgm:prSet presAssocID="{78ACCBC5-913A-4479-89F5-04552DA437C3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3E3F7BE9-9B1E-4F9C-BDB5-531169A9507C}" srcId="{69E3324B-C171-4BDB-8BF0-FA59C279CA75}" destId="{D9874885-24D5-47E3-A3D5-228753B32338}" srcOrd="0" destOrd="0" parTransId="{BF11158B-9C35-437B-B632-4B472B51436D}" sibTransId="{AE648B8E-E062-4655-BEFC-4FFEFFF20950}"/>
    <dgm:cxn modelId="{30C8E583-3F5F-4ADE-9F09-0638B20651AF}" type="presOf" srcId="{A438D2BD-3A22-42F8-858C-A8FEA0223AB9}" destId="{9E0170FF-24C3-44F7-A3A2-66A26E9534E2}" srcOrd="0" destOrd="0" presId="urn:microsoft.com/office/officeart/2005/8/layout/cycle2"/>
    <dgm:cxn modelId="{76C35195-D840-40B3-AEC7-620B03DEE884}" type="presOf" srcId="{1258FC64-0538-43C9-91DC-64A01831873A}" destId="{EF774D1C-C2DB-42A3-ABD5-486A5ADCCABA}" srcOrd="0" destOrd="0" presId="urn:microsoft.com/office/officeart/2005/8/layout/cycle2"/>
    <dgm:cxn modelId="{5A5D15BA-32A0-4D31-85B2-384C8A8BA462}" srcId="{69E3324B-C171-4BDB-8BF0-FA59C279CA75}" destId="{1258FC64-0538-43C9-91DC-64A01831873A}" srcOrd="2" destOrd="0" parTransId="{13646615-6788-40AB-939B-38DA3E7E7EDD}" sibTransId="{78ACCBC5-913A-4479-89F5-04552DA437C3}"/>
    <dgm:cxn modelId="{0C9F424C-8467-4C16-B550-B7C90ACC3771}" type="presOf" srcId="{AE648B8E-E062-4655-BEFC-4FFEFFF20950}" destId="{CEA74DC2-5BCE-484E-8DBD-1038F5CF2F16}" srcOrd="0" destOrd="0" presId="urn:microsoft.com/office/officeart/2005/8/layout/cycle2"/>
    <dgm:cxn modelId="{9458E865-CD16-4E8D-A78E-EEF076F7F625}" type="presOf" srcId="{AE648B8E-E062-4655-BEFC-4FFEFFF20950}" destId="{D60228FB-550D-4CFA-A2FC-5EDA9C5D0149}" srcOrd="1" destOrd="0" presId="urn:microsoft.com/office/officeart/2005/8/layout/cycle2"/>
    <dgm:cxn modelId="{0202C723-1069-4DB7-A602-6A1B4F3C2FA7}" type="presOf" srcId="{0D9745E6-2F75-4DE8-8B68-85815B8C8D5A}" destId="{854D15BB-4692-4E5E-B286-52A4E7AACEC7}" srcOrd="1" destOrd="0" presId="urn:microsoft.com/office/officeart/2005/8/layout/cycle2"/>
    <dgm:cxn modelId="{932FCC3F-70AF-42BF-B1DB-BE100F495B17}" type="presOf" srcId="{D9874885-24D5-47E3-A3D5-228753B32338}" destId="{9B00B6EA-BB46-4B60-B518-D0241B77CD86}" srcOrd="0" destOrd="0" presId="urn:microsoft.com/office/officeart/2005/8/layout/cycle2"/>
    <dgm:cxn modelId="{665E0133-78A5-4CE2-8B58-81660DFAF0D9}" type="presOf" srcId="{0D9745E6-2F75-4DE8-8B68-85815B8C8D5A}" destId="{DAEBAFA7-E95C-44E5-B176-7E81AF704FF8}" srcOrd="0" destOrd="0" presId="urn:microsoft.com/office/officeart/2005/8/layout/cycle2"/>
    <dgm:cxn modelId="{4118FBBA-3626-4BD1-A8F8-BE8C62BA60D6}" srcId="{69E3324B-C171-4BDB-8BF0-FA59C279CA75}" destId="{A438D2BD-3A22-42F8-858C-A8FEA0223AB9}" srcOrd="1" destOrd="0" parTransId="{0A3257BD-5C1F-4CC5-851C-0165F8D6D2B4}" sibTransId="{0D9745E6-2F75-4DE8-8B68-85815B8C8D5A}"/>
    <dgm:cxn modelId="{3363EA89-DA06-4ADF-98B2-409DED3A4C88}" type="presOf" srcId="{78ACCBC5-913A-4479-89F5-04552DA437C3}" destId="{0802D05F-C656-4F8A-A151-69F25AC7CCFD}" srcOrd="1" destOrd="0" presId="urn:microsoft.com/office/officeart/2005/8/layout/cycle2"/>
    <dgm:cxn modelId="{6AE24287-FC2F-4105-93FE-DAF778B7D78C}" type="presOf" srcId="{78ACCBC5-913A-4479-89F5-04552DA437C3}" destId="{08F0F44B-9720-4741-945F-FDD5EB7AC203}" srcOrd="0" destOrd="0" presId="urn:microsoft.com/office/officeart/2005/8/layout/cycle2"/>
    <dgm:cxn modelId="{FB199470-EF72-4D1C-9ACC-FA1518FA571C}" type="presOf" srcId="{69E3324B-C171-4BDB-8BF0-FA59C279CA75}" destId="{C539EF35-26C7-494E-9759-6B4D7DE45466}" srcOrd="0" destOrd="0" presId="urn:microsoft.com/office/officeart/2005/8/layout/cycle2"/>
    <dgm:cxn modelId="{DFD67B66-422C-4E7C-8421-A8BC84E1EB49}" type="presParOf" srcId="{C539EF35-26C7-494E-9759-6B4D7DE45466}" destId="{9B00B6EA-BB46-4B60-B518-D0241B77CD86}" srcOrd="0" destOrd="0" presId="urn:microsoft.com/office/officeart/2005/8/layout/cycle2"/>
    <dgm:cxn modelId="{1F50AB18-25FA-49FA-9D14-39612F247FDE}" type="presParOf" srcId="{C539EF35-26C7-494E-9759-6B4D7DE45466}" destId="{CEA74DC2-5BCE-484E-8DBD-1038F5CF2F16}" srcOrd="1" destOrd="0" presId="urn:microsoft.com/office/officeart/2005/8/layout/cycle2"/>
    <dgm:cxn modelId="{FF2A00A0-214C-40C3-9D81-0026505D4BF7}" type="presParOf" srcId="{CEA74DC2-5BCE-484E-8DBD-1038F5CF2F16}" destId="{D60228FB-550D-4CFA-A2FC-5EDA9C5D0149}" srcOrd="0" destOrd="0" presId="urn:microsoft.com/office/officeart/2005/8/layout/cycle2"/>
    <dgm:cxn modelId="{DCB8519E-D5A4-40AC-8F7C-C4CCC3E1FE8A}" type="presParOf" srcId="{C539EF35-26C7-494E-9759-6B4D7DE45466}" destId="{9E0170FF-24C3-44F7-A3A2-66A26E9534E2}" srcOrd="2" destOrd="0" presId="urn:microsoft.com/office/officeart/2005/8/layout/cycle2"/>
    <dgm:cxn modelId="{8E4F00C3-5F70-472B-B0BE-18284682490C}" type="presParOf" srcId="{C539EF35-26C7-494E-9759-6B4D7DE45466}" destId="{DAEBAFA7-E95C-44E5-B176-7E81AF704FF8}" srcOrd="3" destOrd="0" presId="urn:microsoft.com/office/officeart/2005/8/layout/cycle2"/>
    <dgm:cxn modelId="{61E2788A-BC10-426A-9C8D-642DF6F4FE2E}" type="presParOf" srcId="{DAEBAFA7-E95C-44E5-B176-7E81AF704FF8}" destId="{854D15BB-4692-4E5E-B286-52A4E7AACEC7}" srcOrd="0" destOrd="0" presId="urn:microsoft.com/office/officeart/2005/8/layout/cycle2"/>
    <dgm:cxn modelId="{66719B32-42DE-494C-B09D-82C823C67819}" type="presParOf" srcId="{C539EF35-26C7-494E-9759-6B4D7DE45466}" destId="{EF774D1C-C2DB-42A3-ABD5-486A5ADCCABA}" srcOrd="4" destOrd="0" presId="urn:microsoft.com/office/officeart/2005/8/layout/cycle2"/>
    <dgm:cxn modelId="{AB745166-B030-46BF-8E7F-27F1623729D4}" type="presParOf" srcId="{C539EF35-26C7-494E-9759-6B4D7DE45466}" destId="{08F0F44B-9720-4741-945F-FDD5EB7AC203}" srcOrd="5" destOrd="0" presId="urn:microsoft.com/office/officeart/2005/8/layout/cycle2"/>
    <dgm:cxn modelId="{BBEBE235-7AF6-403E-8FAF-A7F1048971D4}" type="presParOf" srcId="{08F0F44B-9720-4741-945F-FDD5EB7AC203}" destId="{0802D05F-C656-4F8A-A151-69F25AC7CCF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E3324B-C171-4BDB-8BF0-FA59C279CA7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874885-24D5-47E3-A3D5-228753B3233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Write Test</a:t>
          </a:r>
          <a:endParaRPr lang="en-US" dirty="0"/>
        </a:p>
      </dgm:t>
    </dgm:pt>
    <dgm:pt modelId="{BF11158B-9C35-437B-B632-4B472B51436D}" type="parTrans" cxnId="{3E3F7BE9-9B1E-4F9C-BDB5-531169A9507C}">
      <dgm:prSet/>
      <dgm:spPr/>
      <dgm:t>
        <a:bodyPr/>
        <a:lstStyle/>
        <a:p>
          <a:endParaRPr lang="en-US"/>
        </a:p>
      </dgm:t>
    </dgm:pt>
    <dgm:pt modelId="{AE648B8E-E062-4655-BEFC-4FFEFFF20950}" type="sibTrans" cxnId="{3E3F7BE9-9B1E-4F9C-BDB5-531169A9507C}">
      <dgm:prSet/>
      <dgm:spPr/>
      <dgm:t>
        <a:bodyPr/>
        <a:lstStyle/>
        <a:p>
          <a:endParaRPr lang="en-US"/>
        </a:p>
      </dgm:t>
    </dgm:pt>
    <dgm:pt modelId="{A438D2BD-3A22-42F8-858C-A8FEA0223AB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Write Code</a:t>
          </a:r>
          <a:endParaRPr lang="en-US" dirty="0"/>
        </a:p>
      </dgm:t>
    </dgm:pt>
    <dgm:pt modelId="{0A3257BD-5C1F-4CC5-851C-0165F8D6D2B4}" type="parTrans" cxnId="{4118FBBA-3626-4BD1-A8F8-BE8C62BA60D6}">
      <dgm:prSet/>
      <dgm:spPr/>
      <dgm:t>
        <a:bodyPr/>
        <a:lstStyle/>
        <a:p>
          <a:endParaRPr lang="en-US"/>
        </a:p>
      </dgm:t>
    </dgm:pt>
    <dgm:pt modelId="{0D9745E6-2F75-4DE8-8B68-85815B8C8D5A}" type="sibTrans" cxnId="{4118FBBA-3626-4BD1-A8F8-BE8C62BA60D6}">
      <dgm:prSet/>
      <dgm:spPr/>
      <dgm:t>
        <a:bodyPr/>
        <a:lstStyle/>
        <a:p>
          <a:endParaRPr lang="en-US"/>
        </a:p>
      </dgm:t>
    </dgm:pt>
    <dgm:pt modelId="{1258FC64-0538-43C9-91DC-64A01831873A}">
      <dgm:prSet phldrT="[Text]"/>
      <dgm:spPr/>
      <dgm:t>
        <a:bodyPr/>
        <a:lstStyle/>
        <a:p>
          <a:r>
            <a:rPr lang="en-US" dirty="0" smtClean="0"/>
            <a:t>Refactor </a:t>
          </a:r>
          <a:endParaRPr lang="en-US" dirty="0"/>
        </a:p>
      </dgm:t>
    </dgm:pt>
    <dgm:pt modelId="{13646615-6788-40AB-939B-38DA3E7E7EDD}" type="parTrans" cxnId="{5A5D15BA-32A0-4D31-85B2-384C8A8BA462}">
      <dgm:prSet/>
      <dgm:spPr/>
      <dgm:t>
        <a:bodyPr/>
        <a:lstStyle/>
        <a:p>
          <a:endParaRPr lang="en-US"/>
        </a:p>
      </dgm:t>
    </dgm:pt>
    <dgm:pt modelId="{78ACCBC5-913A-4479-89F5-04552DA437C3}" type="sibTrans" cxnId="{5A5D15BA-32A0-4D31-85B2-384C8A8BA462}">
      <dgm:prSet/>
      <dgm:spPr/>
      <dgm:t>
        <a:bodyPr/>
        <a:lstStyle/>
        <a:p>
          <a:endParaRPr lang="en-US"/>
        </a:p>
      </dgm:t>
    </dgm:pt>
    <dgm:pt modelId="{C539EF35-26C7-494E-9759-6B4D7DE45466}" type="pres">
      <dgm:prSet presAssocID="{69E3324B-C171-4BDB-8BF0-FA59C279CA7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00B6EA-BB46-4B60-B518-D0241B77CD86}" type="pres">
      <dgm:prSet presAssocID="{D9874885-24D5-47E3-A3D5-228753B3233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74DC2-5BCE-484E-8DBD-1038F5CF2F16}" type="pres">
      <dgm:prSet presAssocID="{AE648B8E-E062-4655-BEFC-4FFEFFF2095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D60228FB-550D-4CFA-A2FC-5EDA9C5D0149}" type="pres">
      <dgm:prSet presAssocID="{AE648B8E-E062-4655-BEFC-4FFEFFF20950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E0170FF-24C3-44F7-A3A2-66A26E9534E2}" type="pres">
      <dgm:prSet presAssocID="{A438D2BD-3A22-42F8-858C-A8FEA0223AB9}" presName="node" presStyleLbl="node1" presStyleIdx="1" presStyleCnt="3" custRadScaleRad="101182" custRadScaleInc="18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EBAFA7-E95C-44E5-B176-7E81AF704FF8}" type="pres">
      <dgm:prSet presAssocID="{0D9745E6-2F75-4DE8-8B68-85815B8C8D5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54D15BB-4692-4E5E-B286-52A4E7AACEC7}" type="pres">
      <dgm:prSet presAssocID="{0D9745E6-2F75-4DE8-8B68-85815B8C8D5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EF774D1C-C2DB-42A3-ABD5-486A5ADCCABA}" type="pres">
      <dgm:prSet presAssocID="{1258FC64-0538-43C9-91DC-64A01831873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F0F44B-9720-4741-945F-FDD5EB7AC203}" type="pres">
      <dgm:prSet presAssocID="{78ACCBC5-913A-4479-89F5-04552DA437C3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802D05F-C656-4F8A-A151-69F25AC7CCFD}" type="pres">
      <dgm:prSet presAssocID="{78ACCBC5-913A-4479-89F5-04552DA437C3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3E3F7BE9-9B1E-4F9C-BDB5-531169A9507C}" srcId="{69E3324B-C171-4BDB-8BF0-FA59C279CA75}" destId="{D9874885-24D5-47E3-A3D5-228753B32338}" srcOrd="0" destOrd="0" parTransId="{BF11158B-9C35-437B-B632-4B472B51436D}" sibTransId="{AE648B8E-E062-4655-BEFC-4FFEFFF20950}"/>
    <dgm:cxn modelId="{FF01FB03-2FBF-46BE-9B65-A9EC5BC0B682}" type="presOf" srcId="{69E3324B-C171-4BDB-8BF0-FA59C279CA75}" destId="{C539EF35-26C7-494E-9759-6B4D7DE45466}" srcOrd="0" destOrd="0" presId="urn:microsoft.com/office/officeart/2005/8/layout/cycle2"/>
    <dgm:cxn modelId="{DFDD5B65-9347-4E84-98A0-C42F14DE2633}" type="presOf" srcId="{1258FC64-0538-43C9-91DC-64A01831873A}" destId="{EF774D1C-C2DB-42A3-ABD5-486A5ADCCABA}" srcOrd="0" destOrd="0" presId="urn:microsoft.com/office/officeart/2005/8/layout/cycle2"/>
    <dgm:cxn modelId="{5A5D15BA-32A0-4D31-85B2-384C8A8BA462}" srcId="{69E3324B-C171-4BDB-8BF0-FA59C279CA75}" destId="{1258FC64-0538-43C9-91DC-64A01831873A}" srcOrd="2" destOrd="0" parTransId="{13646615-6788-40AB-939B-38DA3E7E7EDD}" sibTransId="{78ACCBC5-913A-4479-89F5-04552DA437C3}"/>
    <dgm:cxn modelId="{0B55EA64-2D19-45A1-85EB-8610A863DD5A}" type="presOf" srcId="{78ACCBC5-913A-4479-89F5-04552DA437C3}" destId="{08F0F44B-9720-4741-945F-FDD5EB7AC203}" srcOrd="0" destOrd="0" presId="urn:microsoft.com/office/officeart/2005/8/layout/cycle2"/>
    <dgm:cxn modelId="{346A125C-81C8-4961-B2D8-604AB5881B39}" type="presOf" srcId="{AE648B8E-E062-4655-BEFC-4FFEFFF20950}" destId="{D60228FB-550D-4CFA-A2FC-5EDA9C5D0149}" srcOrd="1" destOrd="0" presId="urn:microsoft.com/office/officeart/2005/8/layout/cycle2"/>
    <dgm:cxn modelId="{3241CAE0-B316-4123-A183-6B3845F8A680}" type="presOf" srcId="{D9874885-24D5-47E3-A3D5-228753B32338}" destId="{9B00B6EA-BB46-4B60-B518-D0241B77CD86}" srcOrd="0" destOrd="0" presId="urn:microsoft.com/office/officeart/2005/8/layout/cycle2"/>
    <dgm:cxn modelId="{480324E6-11F1-4827-9905-75BC284C40C9}" type="presOf" srcId="{AE648B8E-E062-4655-BEFC-4FFEFFF20950}" destId="{CEA74DC2-5BCE-484E-8DBD-1038F5CF2F16}" srcOrd="0" destOrd="0" presId="urn:microsoft.com/office/officeart/2005/8/layout/cycle2"/>
    <dgm:cxn modelId="{18D18C8A-EAF7-4A01-9C9B-AB0CF3B1B240}" type="presOf" srcId="{78ACCBC5-913A-4479-89F5-04552DA437C3}" destId="{0802D05F-C656-4F8A-A151-69F25AC7CCFD}" srcOrd="1" destOrd="0" presId="urn:microsoft.com/office/officeart/2005/8/layout/cycle2"/>
    <dgm:cxn modelId="{4FCF5028-57F3-4A1D-8AE3-FD855F6883F0}" type="presOf" srcId="{A438D2BD-3A22-42F8-858C-A8FEA0223AB9}" destId="{9E0170FF-24C3-44F7-A3A2-66A26E9534E2}" srcOrd="0" destOrd="0" presId="urn:microsoft.com/office/officeart/2005/8/layout/cycle2"/>
    <dgm:cxn modelId="{4118FBBA-3626-4BD1-A8F8-BE8C62BA60D6}" srcId="{69E3324B-C171-4BDB-8BF0-FA59C279CA75}" destId="{A438D2BD-3A22-42F8-858C-A8FEA0223AB9}" srcOrd="1" destOrd="0" parTransId="{0A3257BD-5C1F-4CC5-851C-0165F8D6D2B4}" sibTransId="{0D9745E6-2F75-4DE8-8B68-85815B8C8D5A}"/>
    <dgm:cxn modelId="{3F4C1B49-7890-4721-B162-7E031CAF7BE5}" type="presOf" srcId="{0D9745E6-2F75-4DE8-8B68-85815B8C8D5A}" destId="{854D15BB-4692-4E5E-B286-52A4E7AACEC7}" srcOrd="1" destOrd="0" presId="urn:microsoft.com/office/officeart/2005/8/layout/cycle2"/>
    <dgm:cxn modelId="{87E8CB24-2153-47DC-B847-83E79AA379B3}" type="presOf" srcId="{0D9745E6-2F75-4DE8-8B68-85815B8C8D5A}" destId="{DAEBAFA7-E95C-44E5-B176-7E81AF704FF8}" srcOrd="0" destOrd="0" presId="urn:microsoft.com/office/officeart/2005/8/layout/cycle2"/>
    <dgm:cxn modelId="{C69387E5-34E2-4B0F-998D-5AF83DD2D7D2}" type="presParOf" srcId="{C539EF35-26C7-494E-9759-6B4D7DE45466}" destId="{9B00B6EA-BB46-4B60-B518-D0241B77CD86}" srcOrd="0" destOrd="0" presId="urn:microsoft.com/office/officeart/2005/8/layout/cycle2"/>
    <dgm:cxn modelId="{350A408D-7FD9-4A87-A25B-A7C4D96E80DA}" type="presParOf" srcId="{C539EF35-26C7-494E-9759-6B4D7DE45466}" destId="{CEA74DC2-5BCE-484E-8DBD-1038F5CF2F16}" srcOrd="1" destOrd="0" presId="urn:microsoft.com/office/officeart/2005/8/layout/cycle2"/>
    <dgm:cxn modelId="{5BE482A2-A940-4776-8B17-55398EA0EB8D}" type="presParOf" srcId="{CEA74DC2-5BCE-484E-8DBD-1038F5CF2F16}" destId="{D60228FB-550D-4CFA-A2FC-5EDA9C5D0149}" srcOrd="0" destOrd="0" presId="urn:microsoft.com/office/officeart/2005/8/layout/cycle2"/>
    <dgm:cxn modelId="{E2E4B9DE-F310-4E57-A739-73E477290B9B}" type="presParOf" srcId="{C539EF35-26C7-494E-9759-6B4D7DE45466}" destId="{9E0170FF-24C3-44F7-A3A2-66A26E9534E2}" srcOrd="2" destOrd="0" presId="urn:microsoft.com/office/officeart/2005/8/layout/cycle2"/>
    <dgm:cxn modelId="{83113900-0B53-4C52-BD8B-66F09BFEE99F}" type="presParOf" srcId="{C539EF35-26C7-494E-9759-6B4D7DE45466}" destId="{DAEBAFA7-E95C-44E5-B176-7E81AF704FF8}" srcOrd="3" destOrd="0" presId="urn:microsoft.com/office/officeart/2005/8/layout/cycle2"/>
    <dgm:cxn modelId="{033F71C6-4B41-48B4-8000-408080574D16}" type="presParOf" srcId="{DAEBAFA7-E95C-44E5-B176-7E81AF704FF8}" destId="{854D15BB-4692-4E5E-B286-52A4E7AACEC7}" srcOrd="0" destOrd="0" presId="urn:microsoft.com/office/officeart/2005/8/layout/cycle2"/>
    <dgm:cxn modelId="{37F5B83C-5ABD-44D9-9AFB-0457A030E8D1}" type="presParOf" srcId="{C539EF35-26C7-494E-9759-6B4D7DE45466}" destId="{EF774D1C-C2DB-42A3-ABD5-486A5ADCCABA}" srcOrd="4" destOrd="0" presId="urn:microsoft.com/office/officeart/2005/8/layout/cycle2"/>
    <dgm:cxn modelId="{FEE57C9D-F50A-4925-B860-DE55BCA95F20}" type="presParOf" srcId="{C539EF35-26C7-494E-9759-6B4D7DE45466}" destId="{08F0F44B-9720-4741-945F-FDD5EB7AC203}" srcOrd="5" destOrd="0" presId="urn:microsoft.com/office/officeart/2005/8/layout/cycle2"/>
    <dgm:cxn modelId="{D38D2BFA-9D96-4F39-B2C9-3C5D282DF685}" type="presParOf" srcId="{08F0F44B-9720-4741-945F-FDD5EB7AC203}" destId="{0802D05F-C656-4F8A-A151-69F25AC7CCF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0B6EA-BB46-4B60-B518-D0241B77CD86}">
      <dsp:nvSpPr>
        <dsp:cNvPr id="0" name=""/>
        <dsp:cNvSpPr/>
      </dsp:nvSpPr>
      <dsp:spPr>
        <a:xfrm>
          <a:off x="4604742" y="188"/>
          <a:ext cx="2982515" cy="2982515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Red</a:t>
          </a:r>
          <a:endParaRPr lang="en-US" sz="4600" kern="1200" dirty="0"/>
        </a:p>
      </dsp:txBody>
      <dsp:txXfrm>
        <a:off x="5041521" y="436967"/>
        <a:ext cx="2108957" cy="2108957"/>
      </dsp:txXfrm>
    </dsp:sp>
    <dsp:sp modelId="{CEA74DC2-5BCE-484E-8DBD-1038F5CF2F16}">
      <dsp:nvSpPr>
        <dsp:cNvPr id="0" name=""/>
        <dsp:cNvSpPr/>
      </dsp:nvSpPr>
      <dsp:spPr>
        <a:xfrm rot="3600067">
          <a:off x="6808016" y="2906409"/>
          <a:ext cx="790887" cy="1006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>
        <a:off x="6867335" y="3004989"/>
        <a:ext cx="553621" cy="603959"/>
      </dsp:txXfrm>
    </dsp:sp>
    <dsp:sp modelId="{9E0170FF-24C3-44F7-A3A2-66A26E9534E2}">
      <dsp:nvSpPr>
        <dsp:cNvPr id="0" name=""/>
        <dsp:cNvSpPr/>
      </dsp:nvSpPr>
      <dsp:spPr>
        <a:xfrm>
          <a:off x="6842044" y="3875484"/>
          <a:ext cx="2982515" cy="2982515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Green</a:t>
          </a:r>
          <a:endParaRPr lang="en-US" sz="4600" kern="1200" dirty="0"/>
        </a:p>
      </dsp:txBody>
      <dsp:txXfrm>
        <a:off x="7278823" y="4312263"/>
        <a:ext cx="2108957" cy="2108957"/>
      </dsp:txXfrm>
    </dsp:sp>
    <dsp:sp modelId="{DAEBAFA7-E95C-44E5-B176-7E81AF704FF8}">
      <dsp:nvSpPr>
        <dsp:cNvPr id="0" name=""/>
        <dsp:cNvSpPr/>
      </dsp:nvSpPr>
      <dsp:spPr>
        <a:xfrm rot="10800145">
          <a:off x="5722984" y="4863349"/>
          <a:ext cx="790802" cy="1006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10800000">
        <a:off x="5960225" y="5064674"/>
        <a:ext cx="553561" cy="603959"/>
      </dsp:txXfrm>
    </dsp:sp>
    <dsp:sp modelId="{EF774D1C-C2DB-42A3-ABD5-486A5ADCCABA}">
      <dsp:nvSpPr>
        <dsp:cNvPr id="0" name=""/>
        <dsp:cNvSpPr/>
      </dsp:nvSpPr>
      <dsp:spPr>
        <a:xfrm>
          <a:off x="2367448" y="3875295"/>
          <a:ext cx="2982515" cy="29825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Refactor </a:t>
          </a:r>
          <a:endParaRPr lang="en-US" sz="4600" kern="1200" dirty="0"/>
        </a:p>
      </dsp:txBody>
      <dsp:txXfrm>
        <a:off x="2804227" y="4312074"/>
        <a:ext cx="2108957" cy="2108957"/>
      </dsp:txXfrm>
    </dsp:sp>
    <dsp:sp modelId="{08F0F44B-9720-4741-945F-FDD5EB7AC203}">
      <dsp:nvSpPr>
        <dsp:cNvPr id="0" name=""/>
        <dsp:cNvSpPr/>
      </dsp:nvSpPr>
      <dsp:spPr>
        <a:xfrm rot="18000000">
          <a:off x="4570763" y="2945083"/>
          <a:ext cx="790798" cy="1006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>
        <a:off x="4630073" y="3249131"/>
        <a:ext cx="553559" cy="6039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0B6EA-BB46-4B60-B518-D0241B77CD86}">
      <dsp:nvSpPr>
        <dsp:cNvPr id="0" name=""/>
        <dsp:cNvSpPr/>
      </dsp:nvSpPr>
      <dsp:spPr>
        <a:xfrm>
          <a:off x="4604742" y="188"/>
          <a:ext cx="2982515" cy="2982515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Write Test</a:t>
          </a:r>
          <a:endParaRPr lang="en-US" sz="4600" kern="1200" dirty="0"/>
        </a:p>
      </dsp:txBody>
      <dsp:txXfrm>
        <a:off x="5041521" y="436967"/>
        <a:ext cx="2108957" cy="2108957"/>
      </dsp:txXfrm>
    </dsp:sp>
    <dsp:sp modelId="{CEA74DC2-5BCE-484E-8DBD-1038F5CF2F16}">
      <dsp:nvSpPr>
        <dsp:cNvPr id="0" name=""/>
        <dsp:cNvSpPr/>
      </dsp:nvSpPr>
      <dsp:spPr>
        <a:xfrm rot="3600067">
          <a:off x="6808016" y="2906409"/>
          <a:ext cx="790887" cy="1006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>
        <a:off x="6867335" y="3004989"/>
        <a:ext cx="553621" cy="603959"/>
      </dsp:txXfrm>
    </dsp:sp>
    <dsp:sp modelId="{9E0170FF-24C3-44F7-A3A2-66A26E9534E2}">
      <dsp:nvSpPr>
        <dsp:cNvPr id="0" name=""/>
        <dsp:cNvSpPr/>
      </dsp:nvSpPr>
      <dsp:spPr>
        <a:xfrm>
          <a:off x="6842044" y="3875484"/>
          <a:ext cx="2982515" cy="2982515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Write Code</a:t>
          </a:r>
          <a:endParaRPr lang="en-US" sz="4600" kern="1200" dirty="0"/>
        </a:p>
      </dsp:txBody>
      <dsp:txXfrm>
        <a:off x="7278823" y="4312263"/>
        <a:ext cx="2108957" cy="2108957"/>
      </dsp:txXfrm>
    </dsp:sp>
    <dsp:sp modelId="{DAEBAFA7-E95C-44E5-B176-7E81AF704FF8}">
      <dsp:nvSpPr>
        <dsp:cNvPr id="0" name=""/>
        <dsp:cNvSpPr/>
      </dsp:nvSpPr>
      <dsp:spPr>
        <a:xfrm rot="10800145">
          <a:off x="5722984" y="4863349"/>
          <a:ext cx="790802" cy="1006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10800000">
        <a:off x="5960225" y="5064674"/>
        <a:ext cx="553561" cy="603959"/>
      </dsp:txXfrm>
    </dsp:sp>
    <dsp:sp modelId="{EF774D1C-C2DB-42A3-ABD5-486A5ADCCABA}">
      <dsp:nvSpPr>
        <dsp:cNvPr id="0" name=""/>
        <dsp:cNvSpPr/>
      </dsp:nvSpPr>
      <dsp:spPr>
        <a:xfrm>
          <a:off x="2367448" y="3875295"/>
          <a:ext cx="2982515" cy="29825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Refactor </a:t>
          </a:r>
          <a:endParaRPr lang="en-US" sz="4600" kern="1200" dirty="0"/>
        </a:p>
      </dsp:txBody>
      <dsp:txXfrm>
        <a:off x="2804227" y="4312074"/>
        <a:ext cx="2108957" cy="2108957"/>
      </dsp:txXfrm>
    </dsp:sp>
    <dsp:sp modelId="{08F0F44B-9720-4741-945F-FDD5EB7AC203}">
      <dsp:nvSpPr>
        <dsp:cNvPr id="0" name=""/>
        <dsp:cNvSpPr/>
      </dsp:nvSpPr>
      <dsp:spPr>
        <a:xfrm rot="18000000">
          <a:off x="4570763" y="2945083"/>
          <a:ext cx="790798" cy="1006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>
        <a:off x="4630073" y="3249131"/>
        <a:ext cx="553559" cy="603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7FE53-0F98-4F9C-AF6F-556C2C138B25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9FED9-1E51-47CC-8767-EFED518B6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65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Time At</a:t>
            </a:r>
            <a:r>
              <a:rPr lang="en-US" baseline="0" dirty="0" smtClean="0"/>
              <a:t> The Debugger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FED9-1E51-47CC-8767-EFED518B6A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74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Increased</a:t>
            </a:r>
            <a:r>
              <a:rPr lang="en-US" baseline="0" dirty="0" smtClean="0"/>
              <a:t> confidence in ability to refactor without breaking existing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FED9-1E51-47CC-8767-EFED518B6A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7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Ease code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FED9-1E51-47CC-8767-EFED518B6A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5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Cleaner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FED9-1E51-47CC-8767-EFED518B6A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0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ZOMBIES is an acronym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FED9-1E51-47CC-8767-EFED518B6A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45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test do I write?</a:t>
            </a:r>
          </a:p>
          <a:p>
            <a:r>
              <a:rPr lang="en-US" dirty="0" smtClean="0"/>
              <a:t>It’s hard to know where to start.</a:t>
            </a:r>
          </a:p>
          <a:p>
            <a:r>
              <a:rPr lang="en-US" dirty="0" smtClean="0"/>
              <a:t>When do I know</a:t>
            </a:r>
            <a:r>
              <a:rPr lang="en-US" baseline="0" dirty="0" smtClean="0"/>
              <a:t> when I’m done?</a:t>
            </a:r>
          </a:p>
          <a:p>
            <a:r>
              <a:rPr lang="en-US" baseline="0" dirty="0" smtClean="0"/>
              <a:t>What if I leave something incomplete?</a:t>
            </a:r>
          </a:p>
          <a:p>
            <a:r>
              <a:rPr lang="en-US" baseline="0" dirty="0" smtClean="0"/>
              <a:t>How can ZOMBIES help me with these scary problems?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FED9-1E51-47CC-8767-EFED518B6A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FED9-1E51-47CC-8767-EFED518B6A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7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FED9-1E51-47CC-8767-EFED518B6A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65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FED9-1E51-47CC-8767-EFED518B6AA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3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6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0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4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6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58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5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0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7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3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3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128ED-CC35-4143-94A5-7C10E9EC4C7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B5F61-8F0B-46F2-A13C-47C68CC7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7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katra/tdd-stack.gi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8425" y="4094163"/>
            <a:ext cx="14135652" cy="2644726"/>
          </a:xfrm>
        </p:spPr>
        <p:txBody>
          <a:bodyPr/>
          <a:lstStyle/>
          <a:p>
            <a:r>
              <a:rPr lang="en-US" dirty="0" smtClean="0"/>
              <a:t>Test Driven Development</a:t>
            </a:r>
            <a:endParaRPr lang="en-US" dirty="0"/>
          </a:p>
        </p:txBody>
      </p:sp>
      <p:pic>
        <p:nvPicPr>
          <p:cNvPr id="1026" name="Picture 2" descr="abstract, blank, 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304674"/>
            <a:ext cx="12192000" cy="1199146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Test Driven </a:t>
            </a:r>
            <a:r>
              <a:rPr lang="en-US" sz="5400" dirty="0" smtClean="0">
                <a:solidFill>
                  <a:schemeClr val="bg1"/>
                </a:solidFill>
              </a:rPr>
              <a:t>Development</a:t>
            </a:r>
            <a:endParaRPr lang="en-US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.quickmeme.com/img/a1/a1ed1f70806a8091039499f7545069700698ab0d2a41fb32a4a0f21c5c63e13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27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log.adrianbolboaca.ro/wp-content/uploads/2015/02/minimize-duplic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20" y="0"/>
            <a:ext cx="857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8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e.lvme.me/fjn4o4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20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 smtClean="0"/>
              <a:t>Could ZOMBIES Help You With Test Driven Development?</a:t>
            </a:r>
          </a:p>
        </p:txBody>
      </p:sp>
    </p:spTree>
    <p:extLst>
      <p:ext uri="{BB962C8B-B14F-4D97-AF65-F5344CB8AC3E}">
        <p14:creationId xmlns:p14="http://schemas.microsoft.com/office/powerpoint/2010/main" val="194263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terminally-incoherent.com/blog/wp-content/uploads/2013/11/zombie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85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 smtClean="0"/>
              <a:t>No, Not Those ZOMBIES…</a:t>
            </a:r>
          </a:p>
        </p:txBody>
      </p:sp>
    </p:spTree>
    <p:extLst>
      <p:ext uri="{BB962C8B-B14F-4D97-AF65-F5344CB8AC3E}">
        <p14:creationId xmlns:p14="http://schemas.microsoft.com/office/powerpoint/2010/main" val="36170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Why Is TDD Initially Difficult?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190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Z - Zero</a:t>
            </a:r>
          </a:p>
          <a:p>
            <a:pPr marL="0" indent="0">
              <a:buNone/>
            </a:pPr>
            <a:r>
              <a:rPr lang="en-US" sz="6000" dirty="0" smtClean="0"/>
              <a:t>O - One</a:t>
            </a:r>
          </a:p>
          <a:p>
            <a:pPr marL="0" indent="0">
              <a:buNone/>
            </a:pPr>
            <a:r>
              <a:rPr lang="en-US" sz="6000" dirty="0" smtClean="0"/>
              <a:t>M – Many (or More complex)</a:t>
            </a:r>
          </a:p>
          <a:p>
            <a:pPr marL="0" indent="0">
              <a:buNone/>
            </a:pPr>
            <a:r>
              <a:rPr lang="en-US" sz="6000" dirty="0" smtClean="0"/>
              <a:t>B – Boundary Behaviors</a:t>
            </a:r>
          </a:p>
          <a:p>
            <a:pPr marL="0" indent="0">
              <a:buNone/>
            </a:pPr>
            <a:r>
              <a:rPr lang="en-US" sz="6000" dirty="0" smtClean="0"/>
              <a:t>I – Interface Definition</a:t>
            </a:r>
          </a:p>
          <a:p>
            <a:pPr marL="0" indent="0">
              <a:buNone/>
            </a:pPr>
            <a:r>
              <a:rPr lang="en-US" sz="6000" dirty="0" smtClean="0"/>
              <a:t>E – Exercise Exceptional Behavior</a:t>
            </a:r>
          </a:p>
          <a:p>
            <a:pPr marL="0" indent="0">
              <a:buNone/>
            </a:pPr>
            <a:r>
              <a:rPr lang="en-US" sz="6000" dirty="0" smtClean="0"/>
              <a:t>S – Simple Scenarios, Simple  Solutions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379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Zero Test – Initial Tests</a:t>
            </a:r>
          </a:p>
          <a:p>
            <a:r>
              <a:rPr lang="en-US" dirty="0" smtClean="0"/>
              <a:t>One Test – Test for basic behaviors</a:t>
            </a:r>
          </a:p>
          <a:p>
            <a:r>
              <a:rPr lang="en-US" dirty="0" smtClean="0"/>
              <a:t>Many Tests – Test for complex behaviors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Behavioral Tests</a:t>
            </a:r>
          </a:p>
          <a:p>
            <a:r>
              <a:rPr lang="en-US" dirty="0" smtClean="0"/>
              <a:t>Interface Tests</a:t>
            </a:r>
          </a:p>
          <a:p>
            <a:r>
              <a:rPr lang="en-US" dirty="0" smtClean="0"/>
              <a:t>Exception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4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rpenter, carpentry, constru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6219825"/>
            <a:ext cx="12192000" cy="100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4000" dirty="0" smtClean="0">
                <a:solidFill>
                  <a:schemeClr val="bg1"/>
                </a:solidFill>
              </a:rPr>
              <a:t>What is 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6282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blogs.toolbarn.com/wp-content/uploads/2015/07/woodsmith-shop-woodworker-measure-Feature-pho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2768" y="5657671"/>
            <a:ext cx="873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Lets Build Something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US" dirty="0" smtClean="0"/>
              <a:t>Who knows what a stack 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bakerbynature.com/wp-content/uploads/2014/03/IMG_98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389" y="0"/>
            <a:ext cx="84408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2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7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3373" y="1383631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Curved Down Arrow 6"/>
          <p:cNvSpPr/>
          <p:nvPr/>
        </p:nvSpPr>
        <p:spPr>
          <a:xfrm>
            <a:off x="2731168" y="324853"/>
            <a:ext cx="1840832" cy="806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Push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Down Arrow 6"/>
          <p:cNvSpPr/>
          <p:nvPr/>
        </p:nvSpPr>
        <p:spPr>
          <a:xfrm>
            <a:off x="2731168" y="324853"/>
            <a:ext cx="1840832" cy="806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85510" y="5546557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Down Arrow 6"/>
          <p:cNvSpPr/>
          <p:nvPr/>
        </p:nvSpPr>
        <p:spPr>
          <a:xfrm>
            <a:off x="2731168" y="324853"/>
            <a:ext cx="1840832" cy="806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85510" y="5546557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00890" y="1383631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Down Arrow 6"/>
          <p:cNvSpPr/>
          <p:nvPr/>
        </p:nvSpPr>
        <p:spPr>
          <a:xfrm>
            <a:off x="2731168" y="324853"/>
            <a:ext cx="1840832" cy="806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85510" y="5546557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85510" y="4596062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0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Down Arrow 6"/>
          <p:cNvSpPr/>
          <p:nvPr/>
        </p:nvSpPr>
        <p:spPr>
          <a:xfrm>
            <a:off x="2731168" y="324853"/>
            <a:ext cx="1840832" cy="806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85510" y="5546557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00890" y="1383631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85510" y="4596062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7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85510" y="5546557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85510" y="4596062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85510" y="3645567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26831" y="459177"/>
            <a:ext cx="306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Size?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29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43541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806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85510" y="5546557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85510" y="4596062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85510" y="3645567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Curved Down Arrow 6"/>
          <p:cNvSpPr/>
          <p:nvPr/>
        </p:nvSpPr>
        <p:spPr>
          <a:xfrm flipH="1">
            <a:off x="6539160" y="2731167"/>
            <a:ext cx="2207797" cy="806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Peek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8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Down Arrow 6"/>
          <p:cNvSpPr/>
          <p:nvPr/>
        </p:nvSpPr>
        <p:spPr>
          <a:xfrm>
            <a:off x="6936204" y="469231"/>
            <a:ext cx="1840832" cy="806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85510" y="5546557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85510" y="4596062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01689" y="1540041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1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Down Arrow 6"/>
          <p:cNvSpPr/>
          <p:nvPr/>
        </p:nvSpPr>
        <p:spPr>
          <a:xfrm>
            <a:off x="6936204" y="469231"/>
            <a:ext cx="1840832" cy="806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85510" y="5546557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97942" y="1479884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97942" y="5546556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9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Down Arrow 6"/>
          <p:cNvSpPr/>
          <p:nvPr/>
        </p:nvSpPr>
        <p:spPr>
          <a:xfrm>
            <a:off x="6936204" y="469231"/>
            <a:ext cx="1840832" cy="806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97942" y="1455818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97942" y="4632158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97942" y="5546556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6831" y="1383631"/>
            <a:ext cx="3068052" cy="5113421"/>
          </a:xfrm>
          <a:prstGeom prst="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Down Arrow 6"/>
          <p:cNvSpPr/>
          <p:nvPr/>
        </p:nvSpPr>
        <p:spPr>
          <a:xfrm>
            <a:off x="6936204" y="469231"/>
            <a:ext cx="1840832" cy="806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97942" y="3717760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97942" y="4632158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97942" y="5546556"/>
            <a:ext cx="2550694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9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upload.wikimedia.org/wikipedia/commons/thumb/a/af/Pair_programming_1.jpg/1200px-Pair_programmin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4221" y="0"/>
            <a:ext cx="7062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Time To Pair Up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media4.s-nbcnews.com/j/streams/2013/september/130906/8c8881137-plants-vs-zombies-2-zombies.nbcnews-ux-2880-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80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Start for Java Folks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4558" y="1828800"/>
            <a:ext cx="1061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clone --branch v1.0 </a:t>
            </a:r>
            <a:r>
              <a:rPr lang="en-US" dirty="0" smtClean="0">
                <a:hlinkClick r:id="rId2"/>
              </a:rPr>
              <a:t>https://github.com/skatra/tdd-stack.git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3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Mission, Should You Choose to Accept </a:t>
            </a:r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5360" y="1564640"/>
            <a:ext cx="9936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Complete the steps below to out run the ZOMBIES and get to safety!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/>
              <a:t>Project Setup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/>
              <a:t>Should be able to determine the size of the stack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/>
              <a:t>Should be able to set the capacity of the stack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/>
              <a:t>Should be able to push integers onto the stack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/>
              <a:t>Should be able to pop integers off of the stack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/>
              <a:t>Should be able to peek at the integer on the stack without removing 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103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daywallpaper.files.wordpress.com/2013/08/green-field-in-sprin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64562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880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0" y="5411450"/>
            <a:ext cx="11826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Should be able to determine the size of the stack </a:t>
            </a:r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Should be able to set the capacity of the </a:t>
            </a:r>
            <a:r>
              <a:rPr lang="en-US" sz="4400" dirty="0" smtClean="0">
                <a:solidFill>
                  <a:schemeClr val="bg1"/>
                </a:solidFill>
              </a:rPr>
              <a:t>stack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55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21920"/>
            <a:ext cx="11490959" cy="62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8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1" y="0"/>
            <a:ext cx="11693924" cy="69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5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939" y="1224515"/>
            <a:ext cx="6844266" cy="39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9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0"/>
            <a:ext cx="11846560" cy="68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8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25" y="276446"/>
            <a:ext cx="6109180" cy="60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8296940" cy="6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7" y="-1"/>
            <a:ext cx="5831183" cy="6758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359" y="2628940"/>
            <a:ext cx="4227147" cy="93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ytimg.com/vi/tBa4T7zSZY8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053221"/>
            <a:ext cx="12192000" cy="1107996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0" lvl="1"/>
            <a:r>
              <a:rPr lang="en-US" sz="4800" dirty="0">
                <a:solidFill>
                  <a:schemeClr val="bg1"/>
                </a:solidFill>
              </a:rPr>
              <a:t>Should be able to push integers onto the </a:t>
            </a:r>
            <a:r>
              <a:rPr lang="en-US" sz="4800" dirty="0" smtClean="0">
                <a:solidFill>
                  <a:schemeClr val="bg1"/>
                </a:solidFill>
              </a:rPr>
              <a:t>stack</a:t>
            </a:r>
            <a:endParaRPr lang="en-US" sz="4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2" y="1240132"/>
            <a:ext cx="10551145" cy="2119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2" y="3665241"/>
            <a:ext cx="10596927" cy="23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Uncle Bob’s Three Rules Of TDD: Rule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You are not allowed to write any production code unless it is to make a failing unit test pass.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19" y="139552"/>
            <a:ext cx="4739685" cy="6562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703" y="1956944"/>
            <a:ext cx="6615808" cy="171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5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6" y="828452"/>
            <a:ext cx="11123167" cy="2254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86" y="3532666"/>
            <a:ext cx="11843012" cy="20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42" y="0"/>
            <a:ext cx="4532905" cy="6855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23" y="609377"/>
            <a:ext cx="6538826" cy="26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4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i.ytimg.com/vi/woirExAqTMg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sz="4800" dirty="0">
                <a:solidFill>
                  <a:schemeClr val="bg1"/>
                </a:solidFill>
              </a:rPr>
              <a:t>Should be able to pop integers off of the </a:t>
            </a:r>
            <a:r>
              <a:rPr lang="en-US" sz="4800" dirty="0" smtClean="0">
                <a:solidFill>
                  <a:schemeClr val="bg1"/>
                </a:solidFill>
              </a:rPr>
              <a:t>stack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84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4" y="116958"/>
            <a:ext cx="11707223" cy="2424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90" y="3168059"/>
            <a:ext cx="11085595" cy="24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976577" cy="6832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2" y="1633758"/>
            <a:ext cx="6953036" cy="27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53000" cy="224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2715"/>
            <a:ext cx="12022189" cy="20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22" y="370034"/>
            <a:ext cx="6295307" cy="1830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84" y="2662459"/>
            <a:ext cx="7067113" cy="23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4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33" y="-1"/>
            <a:ext cx="11723460" cy="2753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3" y="2981989"/>
            <a:ext cx="11869679" cy="206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67" y="0"/>
            <a:ext cx="4696711" cy="6860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94" y="1034237"/>
            <a:ext cx="6231182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Uncle Bob’s Three Rules Of TDD: Rule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You </a:t>
            </a:r>
            <a:r>
              <a:rPr lang="en-US" sz="4400" dirty="0"/>
              <a:t>are not allowed to write any more of a unit test than is sufficient to fail; and compilation failures are failures</a:t>
            </a:r>
            <a:r>
              <a:rPr lang="en-US" sz="4400" dirty="0" smtClean="0"/>
              <a:t>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9694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6" y="0"/>
            <a:ext cx="11313533" cy="3317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50" y="3968823"/>
            <a:ext cx="5932651" cy="211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2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6" y="165137"/>
            <a:ext cx="11299955" cy="2184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86" y="2879156"/>
            <a:ext cx="12056214" cy="195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5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1" y="-1"/>
            <a:ext cx="10263690" cy="2838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1" y="3055641"/>
            <a:ext cx="7985937" cy="346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22" y="0"/>
            <a:ext cx="11561467" cy="2509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" y="2735073"/>
            <a:ext cx="12152295" cy="20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89" y="0"/>
            <a:ext cx="10186794" cy="2966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9" y="3197631"/>
            <a:ext cx="6541290" cy="32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3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zombie ru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6066"/>
            <a:ext cx="12192000" cy="472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295" y="5438273"/>
            <a:ext cx="1207970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Should be able to peek at the integer on the stack without removing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7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17" y="-1"/>
            <a:ext cx="11195055" cy="2721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6" y="3061734"/>
            <a:ext cx="11366847" cy="24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25" y="0"/>
            <a:ext cx="8223381" cy="1903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25" y="2182111"/>
            <a:ext cx="7647356" cy="42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88" y="0"/>
            <a:ext cx="11431904" cy="3051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88" y="3227202"/>
            <a:ext cx="11475548" cy="29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7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95" y="-1"/>
            <a:ext cx="9824481" cy="2009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95" y="2179230"/>
            <a:ext cx="7361275" cy="44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9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Uncle Bob’s Three Rules Of TDD: Rule </a:t>
            </a:r>
            <a:r>
              <a:rPr lang="en-US" dirty="0" smtClean="0"/>
              <a:t>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 smtClean="0"/>
              <a:t>You </a:t>
            </a:r>
            <a:r>
              <a:rPr lang="en-US" sz="4400" dirty="0"/>
              <a:t>are not allowed to write any more production code than is sufficient to pass the one failing unit test.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2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20" y="0"/>
            <a:ext cx="11019199" cy="2126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6406"/>
            <a:ext cx="12192000" cy="248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37" y="-1"/>
            <a:ext cx="11099112" cy="2945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37" y="3172157"/>
            <a:ext cx="5326579" cy="340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8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What’s In It For Me?!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621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jetbrains.com/ruby/features/screenshots/debug/debugger_ui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</TotalTime>
  <Words>471</Words>
  <Application>Microsoft Office PowerPoint</Application>
  <PresentationFormat>Widescreen</PresentationFormat>
  <Paragraphs>110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Test Driven Development</vt:lpstr>
      <vt:lpstr>PowerPoint Presentation</vt:lpstr>
      <vt:lpstr>PowerPoint Presentation</vt:lpstr>
      <vt:lpstr>PowerPoint Presentation</vt:lpstr>
      <vt:lpstr>Uncle Bob’s Three Rules Of TDD: Rule #1</vt:lpstr>
      <vt:lpstr>Uncle Bob’s Three Rules Of TDD: Rule #2</vt:lpstr>
      <vt:lpstr>Uncle Bob’s Three Rules Of TDD: Rule #3</vt:lpstr>
      <vt:lpstr>What’s In It For Me?!</vt:lpstr>
      <vt:lpstr>PowerPoint Presentation</vt:lpstr>
      <vt:lpstr>PowerPoint Presentation</vt:lpstr>
      <vt:lpstr>PowerPoint Presentation</vt:lpstr>
      <vt:lpstr>PowerPoint Presentation</vt:lpstr>
      <vt:lpstr>Could ZOMBIES Help You With Test Driven Development?</vt:lpstr>
      <vt:lpstr>PowerPoint Presentation</vt:lpstr>
      <vt:lpstr>No, Not Those ZOMBIES…</vt:lpstr>
      <vt:lpstr>Why Is TDD Initially Difficult?</vt:lpstr>
      <vt:lpstr>PowerPoint Presentation</vt:lpstr>
      <vt:lpstr>ZOM</vt:lpstr>
      <vt:lpstr>BIE</vt:lpstr>
      <vt:lpstr>PowerPoint Presentation</vt:lpstr>
      <vt:lpstr>Who knows what a stack 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Start for Java Folks</vt:lpstr>
      <vt:lpstr>Your Mission, Should You Choose to Accept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Wolters Kluwer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Driven Development</dc:title>
  <dc:creator>Katra, Steve</dc:creator>
  <cp:lastModifiedBy>Katra, Steve</cp:lastModifiedBy>
  <cp:revision>42</cp:revision>
  <dcterms:created xsi:type="dcterms:W3CDTF">2017-03-14T19:21:14Z</dcterms:created>
  <dcterms:modified xsi:type="dcterms:W3CDTF">2017-03-17T14:14:35Z</dcterms:modified>
</cp:coreProperties>
</file>